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00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AE7E767-1255-404F-B98C-93CE3922C84C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ED63D720-4FF9-44FC-AA6C-29122DB721E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Secondary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Maggie		Alexis</a:t>
            </a:r>
          </a:p>
          <a:p>
            <a:r>
              <a:rPr lang="en-US" smtClean="0"/>
              <a:t>Shaun</a:t>
            </a:r>
            <a:r>
              <a:rPr lang="en-US" dirty="0" smtClean="0"/>
              <a:t>		Chris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Characteristics of: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Disciplined Inquiry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 anchor="t">
            <a:normAutofit fontScale="92500"/>
          </a:bodyPr>
          <a:lstStyle/>
          <a:p>
            <a:r>
              <a:rPr lang="en-US" dirty="0" smtClean="0"/>
              <a:t>Analyze primary Source and secondary sources</a:t>
            </a:r>
          </a:p>
          <a:p>
            <a:r>
              <a:rPr lang="en-US" dirty="0" smtClean="0"/>
              <a:t>Create double entry diary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upporting data</a:t>
            </a:r>
          </a:p>
          <a:p>
            <a:pPr lvl="1"/>
            <a:r>
              <a:rPr lang="en-US" dirty="0" smtClean="0"/>
              <a:t>Opposition to that position or argument</a:t>
            </a:r>
          </a:p>
          <a:p>
            <a:r>
              <a:rPr lang="en-US" dirty="0" smtClean="0"/>
              <a:t>Built on prior knowledge</a:t>
            </a:r>
          </a:p>
          <a:p>
            <a:pPr lvl="1"/>
            <a:r>
              <a:rPr lang="en-US" dirty="0" smtClean="0"/>
              <a:t>Research skills</a:t>
            </a:r>
          </a:p>
          <a:p>
            <a:pPr lvl="1"/>
            <a:r>
              <a:rPr lang="en-US" dirty="0" smtClean="0"/>
              <a:t>Scaffolding Learning activities 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In-depth Understanding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 anchor="t"/>
          <a:lstStyle/>
          <a:p>
            <a:r>
              <a:rPr lang="en-US" dirty="0" smtClean="0"/>
              <a:t>African National Congress and Nationalist positions</a:t>
            </a:r>
          </a:p>
          <a:p>
            <a:pPr lvl="1"/>
            <a:r>
              <a:rPr lang="en-US" dirty="0" smtClean="0"/>
              <a:t>Uncover roots of dissention</a:t>
            </a:r>
          </a:p>
          <a:p>
            <a:r>
              <a:rPr lang="en-US" dirty="0" smtClean="0"/>
              <a:t>Investigate other Countries (States) </a:t>
            </a:r>
          </a:p>
          <a:p>
            <a:pPr lvl="1"/>
            <a:r>
              <a:rPr lang="en-US" dirty="0" smtClean="0"/>
              <a:t>Human Rights Violations</a:t>
            </a:r>
          </a:p>
        </p:txBody>
      </p:sp>
    </p:spTree>
    <p:extLst>
      <p:ext uri="{BB962C8B-B14F-4D97-AF65-F5344CB8AC3E}">
        <p14:creationId xmlns:p14="http://schemas.microsoft.com/office/powerpoint/2010/main" val="1708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</a:t>
            </a:r>
            <a:r>
              <a:rPr lang="en-US" dirty="0"/>
              <a:t>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Primary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r>
              <a:rPr lang="en-US" dirty="0" smtClean="0"/>
              <a:t>Demographic Charts</a:t>
            </a:r>
          </a:p>
          <a:p>
            <a:r>
              <a:rPr lang="en-US" dirty="0" smtClean="0"/>
              <a:t>Newspapers</a:t>
            </a:r>
          </a:p>
          <a:p>
            <a:r>
              <a:rPr lang="en-US" dirty="0" smtClean="0"/>
              <a:t>Photographs</a:t>
            </a:r>
          </a:p>
          <a:p>
            <a:r>
              <a:rPr lang="en-US" dirty="0" smtClean="0"/>
              <a:t>Political Cartoons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</a:t>
            </a:r>
            <a:r>
              <a:rPr lang="en-US" dirty="0"/>
              <a:t>of </a:t>
            </a:r>
            <a:r>
              <a:rPr lang="en-US" dirty="0" smtClean="0"/>
              <a:t>Application </a:t>
            </a:r>
            <a:r>
              <a:rPr lang="en-US" dirty="0"/>
              <a:t>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GRASP Frame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G- </a:t>
            </a:r>
            <a:r>
              <a:rPr lang="en-US" dirty="0"/>
              <a:t>O</a:t>
            </a:r>
            <a:r>
              <a:rPr lang="en-US" dirty="0" smtClean="0"/>
              <a:t>rganize </a:t>
            </a:r>
            <a:r>
              <a:rPr lang="en-US" dirty="0"/>
              <a:t>information chronologically, understand multiple perspectives, analyze the aftermath of war or ongoing concerns in a country and pose possible solutions.</a:t>
            </a:r>
            <a:endParaRPr lang="en-US" dirty="0" smtClean="0"/>
          </a:p>
          <a:p>
            <a:r>
              <a:rPr lang="en-US" dirty="0" smtClean="0"/>
              <a:t>R- </a:t>
            </a:r>
            <a:r>
              <a:rPr lang="en-US" dirty="0"/>
              <a:t>Researcher, Political Ambassador, U.N. Council Member</a:t>
            </a:r>
            <a:endParaRPr lang="en-US" dirty="0" smtClean="0"/>
          </a:p>
          <a:p>
            <a:r>
              <a:rPr lang="en-US" dirty="0" smtClean="0"/>
              <a:t>A- United Nations Council on Human Rights</a:t>
            </a:r>
            <a:endParaRPr lang="en-US" dirty="0" smtClean="0"/>
          </a:p>
          <a:p>
            <a:r>
              <a:rPr lang="en-US" dirty="0" smtClean="0"/>
              <a:t>S- Create a group project reflecting on the Human Rights inequalities in South Africa</a:t>
            </a:r>
            <a:endParaRPr lang="en-US" dirty="0" smtClean="0"/>
          </a:p>
          <a:p>
            <a:r>
              <a:rPr lang="en-US" dirty="0" smtClean="0"/>
              <a:t>P- Group proposal for actions to be taken by the UN</a:t>
            </a:r>
            <a:endParaRPr lang="en-US" dirty="0" smtClean="0"/>
          </a:p>
          <a:p>
            <a:r>
              <a:rPr lang="en-US" smtClean="0"/>
              <a:t>S- Rubric, </a:t>
            </a:r>
            <a:r>
              <a:rPr lang="en-US" dirty="0" smtClean="0"/>
              <a:t>Peer assessment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5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of: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Enduring Understandings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en-US" dirty="0" smtClean="0"/>
              <a:t>Types </a:t>
            </a:r>
            <a:r>
              <a:rPr lang="en-US" dirty="0"/>
              <a:t>of problems </a:t>
            </a:r>
            <a:r>
              <a:rPr lang="en-US" dirty="0" smtClean="0"/>
              <a:t>that are </a:t>
            </a:r>
            <a:r>
              <a:rPr lang="en-US" dirty="0"/>
              <a:t>faced by governments and citizens in a country that discriminates against one sector of its citizenry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Essential Questions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 anchor="t"/>
          <a:lstStyle/>
          <a:p>
            <a:r>
              <a:rPr lang="en-US" dirty="0" smtClean="0"/>
              <a:t>Why </a:t>
            </a:r>
            <a:r>
              <a:rPr lang="en-US" dirty="0"/>
              <a:t>it is important to understand and know problems that have occurred in a country’s past and how it affects the present day</a:t>
            </a:r>
          </a:p>
        </p:txBody>
      </p:sp>
    </p:spTree>
    <p:extLst>
      <p:ext uri="{BB962C8B-B14F-4D97-AF65-F5344CB8AC3E}">
        <p14:creationId xmlns:p14="http://schemas.microsoft.com/office/powerpoint/2010/main" val="2486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Students Should Know </a:t>
            </a:r>
            <a:r>
              <a:rPr lang="en-US" dirty="0"/>
              <a:t>and </a:t>
            </a:r>
            <a:r>
              <a:rPr lang="en-US" dirty="0" smtClean="0"/>
              <a:t>Be Able </a:t>
            </a:r>
            <a:r>
              <a:rPr lang="en-US" dirty="0"/>
              <a:t>to </a:t>
            </a:r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Conceptual Understanding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en-US" dirty="0" smtClean="0"/>
              <a:t>Describe </a:t>
            </a:r>
            <a:r>
              <a:rPr lang="en-US" dirty="0"/>
              <a:t>what happened when Europeans conquered South Africa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Procedural Knowledge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 anchor="t">
            <a:normAutofit fontScale="70000" lnSpcReduction="20000"/>
          </a:bodyPr>
          <a:lstStyle/>
          <a:p>
            <a:r>
              <a:rPr lang="en-US" dirty="0" smtClean="0"/>
              <a:t>Synthesize </a:t>
            </a:r>
            <a:r>
              <a:rPr lang="en-US" dirty="0"/>
              <a:t>multiple perspectives from primary sources to create an informed historical </a:t>
            </a:r>
            <a:r>
              <a:rPr lang="en-US" dirty="0" smtClean="0"/>
              <a:t>perspective</a:t>
            </a:r>
          </a:p>
          <a:p>
            <a:r>
              <a:rPr lang="en-US" dirty="0"/>
              <a:t>analyze primary source </a:t>
            </a:r>
            <a:r>
              <a:rPr lang="en-US" dirty="0" smtClean="0"/>
              <a:t>documents</a:t>
            </a:r>
          </a:p>
          <a:p>
            <a:r>
              <a:rPr lang="en-US" dirty="0"/>
              <a:t>utilize double-entry journals to establish a clear point of </a:t>
            </a:r>
            <a:r>
              <a:rPr lang="en-US" dirty="0" smtClean="0"/>
              <a:t>view</a:t>
            </a:r>
          </a:p>
          <a:p>
            <a:r>
              <a:rPr lang="en-US" dirty="0"/>
              <a:t>create graphic organizers that aid their understanding of how diverse perspectives relate to and interact with each </a:t>
            </a:r>
            <a:r>
              <a:rPr lang="en-US" dirty="0" smtClean="0"/>
              <a:t>other</a:t>
            </a:r>
          </a:p>
          <a:p>
            <a:r>
              <a:rPr lang="en-US" dirty="0"/>
              <a:t>incorporate contradictory information into their pre-existing schemas about controversial historical times. Students will be able to change their minds as they objectively evaluate new information</a:t>
            </a:r>
          </a:p>
        </p:txBody>
      </p:sp>
    </p:spTree>
    <p:extLst>
      <p:ext uri="{BB962C8B-B14F-4D97-AF65-F5344CB8AC3E}">
        <p14:creationId xmlns:p14="http://schemas.microsoft.com/office/powerpoint/2010/main" val="41002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 </a:t>
            </a:r>
            <a:r>
              <a:rPr lang="en-US" dirty="0"/>
              <a:t>of </a:t>
            </a:r>
            <a:r>
              <a:rPr lang="en-US" dirty="0" smtClean="0"/>
              <a:t>Differentiated Instruction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Font typeface="+mj-lt"/>
              <a:buAutoNum type="arabicPeriod"/>
            </a:pPr>
            <a:r>
              <a:rPr lang="en-US" dirty="0" smtClean="0"/>
              <a:t>Guest speakers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Books </a:t>
            </a:r>
            <a:r>
              <a:rPr lang="en-US" dirty="0"/>
              <a:t>concerning the </a:t>
            </a:r>
            <a:r>
              <a:rPr lang="en-US" dirty="0" smtClean="0"/>
              <a:t>timeframe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Graphic organizers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Group </a:t>
            </a:r>
            <a:r>
              <a:rPr lang="en-US" dirty="0"/>
              <a:t>discussions</a:t>
            </a:r>
          </a:p>
        </p:txBody>
      </p:sp>
    </p:spTree>
    <p:extLst>
      <p:ext uri="{BB962C8B-B14F-4D97-AF65-F5344CB8AC3E}">
        <p14:creationId xmlns:p14="http://schemas.microsoft.com/office/powerpoint/2010/main" val="5998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49</TotalTime>
  <Words>296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Courier New</vt:lpstr>
      <vt:lpstr>Trebuchet MS</vt:lpstr>
      <vt:lpstr>Verdana</vt:lpstr>
      <vt:lpstr>Wingdings 2</vt:lpstr>
      <vt:lpstr>Autumn</vt:lpstr>
      <vt:lpstr>Secondary Education</vt:lpstr>
      <vt:lpstr>Characteristics of:  </vt:lpstr>
      <vt:lpstr>Examples of  Primary Sources</vt:lpstr>
      <vt:lpstr>Examples of Application of  GRASP Frame</vt:lpstr>
      <vt:lpstr>Examples of:</vt:lpstr>
      <vt:lpstr>What Students Should Know and Be Able to Do</vt:lpstr>
      <vt:lpstr>Examples of Differentiated Instruction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Secondary Education</dc:title>
  <dc:creator>Student</dc:creator>
  <cp:lastModifiedBy>elijah millard</cp:lastModifiedBy>
  <cp:revision>5</cp:revision>
  <dcterms:created xsi:type="dcterms:W3CDTF">2014-11-10T09:26:44Z</dcterms:created>
  <dcterms:modified xsi:type="dcterms:W3CDTF">2014-11-10T22:51:25Z</dcterms:modified>
</cp:coreProperties>
</file>